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8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7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6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4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6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7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0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2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09CA-E8C8-46AA-883B-5D93024C74ED}" type="datetimeFigureOut">
              <a:rPr lang="en-US" smtClean="0"/>
              <a:t>6/21/2014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40EA0-67A8-4F30-BA80-BDE77E350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-1" r="12422" b="-1682"/>
          <a:stretch/>
        </p:blipFill>
        <p:spPr bwMode="auto">
          <a:xfrm>
            <a:off x="0" y="0"/>
            <a:ext cx="9143999" cy="695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4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12558"/>
          <a:stretch/>
        </p:blipFill>
        <p:spPr bwMode="auto">
          <a:xfrm>
            <a:off x="0" y="0"/>
            <a:ext cx="9144000" cy="68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:\My Documents\Pictur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1689100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My Documents\Picture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3124200" cy="14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My Documents\Pictur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64919"/>
            <a:ext cx="1676400" cy="23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My Documents\Picture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031" y="4360863"/>
            <a:ext cx="1573213" cy="18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My Documents\Picture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81400"/>
            <a:ext cx="113038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12557"/>
          <a:stretch/>
        </p:blipFill>
        <p:spPr bwMode="auto">
          <a:xfrm>
            <a:off x="-1" y="0"/>
            <a:ext cx="91600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6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558"/>
          <a:stretch/>
        </p:blipFill>
        <p:spPr bwMode="auto">
          <a:xfrm>
            <a:off x="0" y="0"/>
            <a:ext cx="9144000" cy="68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F:\My Documents\Pictur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10" y="1295400"/>
            <a:ext cx="2701489" cy="52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47235" y="1309158"/>
            <a:ext cx="2691964" cy="522375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12768"/>
          <a:stretch/>
        </p:blipFill>
        <p:spPr bwMode="auto">
          <a:xfrm>
            <a:off x="0" y="-16933"/>
            <a:ext cx="9156931" cy="687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F:\My Documents\Pictur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035175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My Documents\Picture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029200"/>
            <a:ext cx="89535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My Documents\Picture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13237"/>
            <a:ext cx="1255713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My Documents\Picture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1350"/>
            <a:ext cx="1219200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My Documents\Picture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774825"/>
            <a:ext cx="2846387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:\My Documents\Picture1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8462"/>
            <a:ext cx="174307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:\My Documents\Picture1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85937"/>
            <a:ext cx="1196975" cy="209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12557"/>
          <a:stretch/>
        </p:blipFill>
        <p:spPr bwMode="auto">
          <a:xfrm>
            <a:off x="-1" y="0"/>
            <a:ext cx="91600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F:\My Documents\Picture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85800"/>
            <a:ext cx="1554163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r="12558"/>
          <a:stretch/>
        </p:blipFill>
        <p:spPr bwMode="auto">
          <a:xfrm>
            <a:off x="0" y="0"/>
            <a:ext cx="9144000" cy="68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:\My Documents\Picture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"/>
          <a:stretch/>
        </p:blipFill>
        <p:spPr bwMode="auto">
          <a:xfrm>
            <a:off x="914401" y="1219200"/>
            <a:ext cx="3352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177042"/>
            <a:ext cx="3428999" cy="522375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12557"/>
          <a:stretch/>
        </p:blipFill>
        <p:spPr bwMode="auto">
          <a:xfrm>
            <a:off x="-1" y="-8467"/>
            <a:ext cx="9171345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:\My Documents\Picture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200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1324150"/>
            <a:ext cx="3200400" cy="522375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2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r="12592"/>
          <a:stretch/>
        </p:blipFill>
        <p:spPr bwMode="auto">
          <a:xfrm>
            <a:off x="0" y="0"/>
            <a:ext cx="9144000" cy="687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37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r="12317"/>
          <a:stretch/>
        </p:blipFill>
        <p:spPr bwMode="auto">
          <a:xfrm>
            <a:off x="0" y="0"/>
            <a:ext cx="9144000" cy="685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My Documents\Picture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b="17169"/>
          <a:stretch/>
        </p:blipFill>
        <p:spPr bwMode="auto">
          <a:xfrm>
            <a:off x="5105400" y="1447800"/>
            <a:ext cx="3505200" cy="478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6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12539"/>
          <a:stretch/>
        </p:blipFill>
        <p:spPr bwMode="auto">
          <a:xfrm>
            <a:off x="0" y="0"/>
            <a:ext cx="9144000" cy="686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3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12558"/>
          <a:stretch/>
        </p:blipFill>
        <p:spPr bwMode="auto">
          <a:xfrm>
            <a:off x="0" y="0"/>
            <a:ext cx="9144000" cy="68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2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12558"/>
          <a:stretch/>
        </p:blipFill>
        <p:spPr bwMode="auto">
          <a:xfrm>
            <a:off x="0" y="0"/>
            <a:ext cx="9144000" cy="68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2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125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\\TRACEY1-PC\My Documents\My Pictures\Family\Family Pictures\Magrann, Tom Sr and Jane Gray\Thomas Magrann Sr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5599" y="3699933"/>
            <a:ext cx="22392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TRACEY1-PC\My Documents\My Pictures\Family\Family Pictures\1 Family pictures index\Magrann, Cathar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381000"/>
            <a:ext cx="186088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5599" y="3699933"/>
            <a:ext cx="2239218" cy="2743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32600" y="372533"/>
            <a:ext cx="1825168" cy="221826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3200400"/>
            <a:ext cx="3399968" cy="3124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:\My Documents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68" y="3200400"/>
            <a:ext cx="4375416" cy="32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66558" y="3185886"/>
            <a:ext cx="4426926" cy="327539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12558"/>
          <a:stretch/>
        </p:blipFill>
        <p:spPr bwMode="auto">
          <a:xfrm>
            <a:off x="0" y="0"/>
            <a:ext cx="9144000" cy="68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:\My Documents\Pict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17954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43476" y="2595032"/>
            <a:ext cx="1804988" cy="365336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4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r="12768"/>
          <a:stretch/>
        </p:blipFill>
        <p:spPr bwMode="auto">
          <a:xfrm>
            <a:off x="-33867" y="0"/>
            <a:ext cx="9177867" cy="69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7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12557"/>
          <a:stretch/>
        </p:blipFill>
        <p:spPr bwMode="auto">
          <a:xfrm>
            <a:off x="-1" y="0"/>
            <a:ext cx="91600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5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FRConsulting</dc:creator>
  <cp:lastModifiedBy>tracey1</cp:lastModifiedBy>
  <cp:revision>13</cp:revision>
  <dcterms:created xsi:type="dcterms:W3CDTF">2014-06-20T22:23:08Z</dcterms:created>
  <dcterms:modified xsi:type="dcterms:W3CDTF">2014-06-21T18:06:09Z</dcterms:modified>
</cp:coreProperties>
</file>